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9" r:id="rId36"/>
    <p:sldId id="290" r:id="rId37"/>
    <p:sldId id="294" r:id="rId38"/>
    <p:sldId id="297" r:id="rId39"/>
    <p:sldId id="295" r:id="rId40"/>
    <p:sldId id="296" r:id="rId41"/>
    <p:sldId id="298" r:id="rId42"/>
    <p:sldId id="299" r:id="rId43"/>
    <p:sldId id="300" r:id="rId44"/>
    <p:sldId id="291" r:id="rId45"/>
    <p:sldId id="292" r:id="rId46"/>
    <p:sldId id="293" r:id="rId47"/>
    <p:sldId id="301" r:id="rId48"/>
    <p:sldId id="302" r:id="rId49"/>
    <p:sldId id="303" r:id="rId50"/>
    <p:sldId id="304" r:id="rId51"/>
    <p:sldId id="305" r:id="rId52"/>
    <p:sldId id="322" r:id="rId53"/>
    <p:sldId id="323" r:id="rId54"/>
    <p:sldId id="325" r:id="rId55"/>
    <p:sldId id="324" r:id="rId56"/>
    <p:sldId id="306" r:id="rId57"/>
    <p:sldId id="307" r:id="rId58"/>
    <p:sldId id="308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B9CC-8437-409D-82A9-58620E44463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B754-E088-4F53-B38B-EEB6BEB5C2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Chile, September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Bill Cotton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 view of entrance</a:t>
            </a:r>
            <a:endParaRPr lang="en-US" dirty="0"/>
          </a:p>
        </p:txBody>
      </p:sp>
      <p:pic>
        <p:nvPicPr>
          <p:cNvPr id="9218" name="Picture 2" descr="C:\Users\cotton\Pictures\Chili 2013\100_PANA\P1000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 tasting</a:t>
            </a:r>
            <a:endParaRPr lang="en-US" dirty="0"/>
          </a:p>
        </p:txBody>
      </p:sp>
      <p:pic>
        <p:nvPicPr>
          <p:cNvPr id="10242" name="Picture 2" descr="C:\Users\cotton\Pictures\Chili 2013\100_PANA\P1000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tour to the Andes</a:t>
            </a:r>
            <a:endParaRPr lang="en-US" dirty="0"/>
          </a:p>
        </p:txBody>
      </p:sp>
      <p:pic>
        <p:nvPicPr>
          <p:cNvPr id="11266" name="Picture 2" descr="C:\Users\cotton\Pictures\Chili 2013\100_PANA\P1000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Cacti on north-facing slopes</a:t>
            </a:r>
            <a:endParaRPr lang="en-US" dirty="0"/>
          </a:p>
        </p:txBody>
      </p:sp>
      <p:pic>
        <p:nvPicPr>
          <p:cNvPr id="12290" name="Picture 2" descr="C:\Users\cotton\Pictures\Chili 2013\100_PANA\P1000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 village-mud city 7000’</a:t>
            </a:r>
            <a:endParaRPr lang="en-US" dirty="0"/>
          </a:p>
        </p:txBody>
      </p:sp>
      <p:pic>
        <p:nvPicPr>
          <p:cNvPr id="13314" name="Picture 2" descr="C:\Users\cotton\Pictures\Chili 2013\100_PANA\P1000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 </a:t>
            </a:r>
            <a:r>
              <a:rPr lang="en-US" dirty="0" err="1" smtClean="0"/>
              <a:t>gato</a:t>
            </a:r>
            <a:endParaRPr lang="en-US" dirty="0"/>
          </a:p>
        </p:txBody>
      </p:sp>
      <p:pic>
        <p:nvPicPr>
          <p:cNvPr id="14338" name="Picture 2" descr="C:\Users\cotton\Pictures\Chili 2013\100_PANA\P1000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7000’ ski village: mud city</a:t>
            </a:r>
            <a:endParaRPr lang="en-US" dirty="0"/>
          </a:p>
        </p:txBody>
      </p:sp>
      <p:pic>
        <p:nvPicPr>
          <p:cNvPr id="15362" name="Picture 2" descr="C:\Users\cotton\Pictures\Chili 2013\100_PANA\P1000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taste of snow for many</a:t>
            </a:r>
            <a:endParaRPr lang="en-US" dirty="0"/>
          </a:p>
        </p:txBody>
      </p:sp>
      <p:pic>
        <p:nvPicPr>
          <p:cNvPr id="16386" name="Picture 2" descr="C:\Users\cotton\Pictures\Chili 2013\100_PANA\P1000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Navado</a:t>
            </a:r>
            <a:r>
              <a:rPr lang="en-US" dirty="0" smtClean="0"/>
              <a:t> ski resort</a:t>
            </a:r>
            <a:endParaRPr lang="en-US" dirty="0"/>
          </a:p>
        </p:txBody>
      </p:sp>
      <p:pic>
        <p:nvPicPr>
          <p:cNvPr id="18434" name="Picture 2" descr="C:\Users\cotton\Pictures\Chili 2013\100_PANA\P100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cotton\Pictures\Chili 2013\100_PANA\P1000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of Andes from hotel room</a:t>
            </a:r>
            <a:endParaRPr lang="en-US" dirty="0"/>
          </a:p>
        </p:txBody>
      </p:sp>
      <p:pic>
        <p:nvPicPr>
          <p:cNvPr id="1026" name="Picture 2" descr="C:\Users\cotton\Pictures\Chili 2013\100_PANA\P100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447800"/>
            <a:ext cx="6034617" cy="4678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cotton\Pictures\Chili 2013\100_PANA\P1000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 walk-behind </a:t>
            </a:r>
            <a:r>
              <a:rPr lang="en-US" dirty="0" err="1" smtClean="0"/>
              <a:t>snowblower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1506" name="Picture 2" descr="C:\Users\cotton\Pictures\Chili 2013\100_PANA\P1000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pic>
        <p:nvPicPr>
          <p:cNvPr id="22530" name="Picture 2" descr="C:\Users\cotton\Pictures\Chili 2013\100_PANA\P1000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cacti</a:t>
            </a:r>
            <a:endParaRPr lang="en-US" dirty="0"/>
          </a:p>
        </p:txBody>
      </p:sp>
      <p:pic>
        <p:nvPicPr>
          <p:cNvPr id="23554" name="Picture 2" descr="C:\Users\cotton\Pictures\Chili 2013\100_PANA\P1000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Poppies</a:t>
            </a:r>
            <a:endParaRPr lang="en-US" dirty="0"/>
          </a:p>
        </p:txBody>
      </p:sp>
      <p:pic>
        <p:nvPicPr>
          <p:cNvPr id="24578" name="Picture 2" descr="C:\Users\cotton\Pictures\Chili 2013\100_PANA\P1000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Santiago views</a:t>
            </a:r>
            <a:endParaRPr lang="en-US" dirty="0"/>
          </a:p>
        </p:txBody>
      </p:sp>
      <p:pic>
        <p:nvPicPr>
          <p:cNvPr id="25602" name="Picture 2" descr="C:\Users\cotton\Pictures\Chili 2013\100_PANA\P1000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cotton\Pictures\Chili 2013\100_PANA\P1000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Neat </a:t>
            </a:r>
            <a:r>
              <a:rPr lang="en-US" dirty="0" err="1" smtClean="0"/>
              <a:t>vege</a:t>
            </a:r>
            <a:r>
              <a:rPr lang="en-US" dirty="0" smtClean="0"/>
              <a:t> restaurant</a:t>
            </a:r>
            <a:endParaRPr lang="en-US" dirty="0"/>
          </a:p>
        </p:txBody>
      </p:sp>
      <p:pic>
        <p:nvPicPr>
          <p:cNvPr id="27650" name="Picture 2" descr="C:\Users\cotton\Pictures\Chili 2013\100_PANA\P1000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musician</a:t>
            </a:r>
            <a:endParaRPr lang="en-US" dirty="0"/>
          </a:p>
        </p:txBody>
      </p:sp>
      <p:pic>
        <p:nvPicPr>
          <p:cNvPr id="28674" name="Picture 2" descr="C:\Users\cotton\Pictures\Chili 2013\100_PANA\P10008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cotton\Pictures\Chili 2013\100_PANA\P1000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Winery Tour</a:t>
            </a:r>
            <a:endParaRPr lang="en-US" dirty="0"/>
          </a:p>
        </p:txBody>
      </p:sp>
      <p:pic>
        <p:nvPicPr>
          <p:cNvPr id="2050" name="Picture 2" descr="C:\Users\cotton\Pictures\Chili 2013\100_PANA\P100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Valpariaso</a:t>
            </a:r>
            <a:r>
              <a:rPr lang="en-US" dirty="0" smtClean="0"/>
              <a:t>: view from B&amp;B</a:t>
            </a:r>
            <a:endParaRPr lang="en-US" dirty="0"/>
          </a:p>
        </p:txBody>
      </p:sp>
      <p:pic>
        <p:nvPicPr>
          <p:cNvPr id="30722" name="Picture 2" descr="C:\Users\cotton\Pictures\Chili 2013\100_PANA\P100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cotton\Pictures\Chili 2013\100_PANA\P1000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cotton\Pictures\Chili 2013\100_PANA\P1000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Stairway in B&amp;B</a:t>
            </a:r>
            <a:endParaRPr lang="en-US" dirty="0"/>
          </a:p>
        </p:txBody>
      </p:sp>
      <p:pic>
        <p:nvPicPr>
          <p:cNvPr id="33794" name="Picture 2" descr="C:\Users\cotton\Pictures\Chili 2013\100_PANA\P10008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Café next to B&amp;B</a:t>
            </a:r>
            <a:endParaRPr lang="en-US" dirty="0"/>
          </a:p>
        </p:txBody>
      </p:sp>
      <p:pic>
        <p:nvPicPr>
          <p:cNvPr id="34818" name="Picture 2" descr="C:\Users\cotton\Pictures\Chili 2013\100_PANA\P1000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Walkway in front of B&amp;B</a:t>
            </a:r>
            <a:endParaRPr lang="en-US" dirty="0"/>
          </a:p>
        </p:txBody>
      </p:sp>
      <p:pic>
        <p:nvPicPr>
          <p:cNvPr id="13314" name="Picture 2" descr="C:\Users\cotton\Pictures\Chili 2013\100_PANA\P1000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musician outside B&amp;B</a:t>
            </a:r>
            <a:endParaRPr lang="en-US" dirty="0"/>
          </a:p>
        </p:txBody>
      </p:sp>
      <p:pic>
        <p:nvPicPr>
          <p:cNvPr id="35842" name="Picture 2" descr="C:\Users\cotton\Pictures\Chili 2013\100_PANA\P100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cotton\Pictures\Chili 2013\100_PANA\P1000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tton\Pictures\Chili 2013\100_PANA\P1000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cotton\Pictures\Chili 2013\100_PANA\P1000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otton\Pictures\Chili 2013\100_PANA\P100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Graciala</a:t>
            </a:r>
            <a:r>
              <a:rPr lang="en-US" dirty="0" smtClean="0"/>
              <a:t> Raga</a:t>
            </a:r>
            <a:endParaRPr lang="en-US" dirty="0"/>
          </a:p>
        </p:txBody>
      </p:sp>
      <p:pic>
        <p:nvPicPr>
          <p:cNvPr id="41986" name="Picture 2" descr="C:\Users\cotton\Pictures\Chili 2013\100_PANA\P1000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otton\Pictures\Chili 2013\100_PANA\P1000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otton\Pictures\Chili 2013\100_PANA\P1000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otton\Pictures\Chili 2013\100_PANA\P10008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Murals</a:t>
            </a:r>
            <a:endParaRPr lang="en-US" dirty="0"/>
          </a:p>
        </p:txBody>
      </p:sp>
      <p:pic>
        <p:nvPicPr>
          <p:cNvPr id="36866" name="Picture 2" descr="C:\Users\cotton\Pictures\Chili 2013\100_PANA\P1000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cotton\Pictures\Chili 2013\100_PANA\P1000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cotton\Pictures\Chili 2013\100_PANA\P1000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4098" name="Picture 2" descr="C:\Users\cotton\Pictures\Chili 2013\100_PANA\P1000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otton\Pictures\Chili 2013\100_PANA\P1000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otton\Pictures\Chili 2013\100_PANA\P1000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cotton\Pictures\Chili 2013\100_PANA\P1000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tree</a:t>
            </a:r>
            <a:endParaRPr lang="en-US" dirty="0"/>
          </a:p>
        </p:txBody>
      </p:sp>
      <p:pic>
        <p:nvPicPr>
          <p:cNvPr id="4098" name="Picture 2" descr="C:\Users\cotton\Pictures\Chili 2013\100_PANA\P1000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cotton\Pictures\Chili 2013\100_PANA\P1000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cotton\Pictures\Chili 2013\100_PANA\P100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cotton\Pictures\Chili 2013\Chile Part 2\100_PANA\P1000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cotton\Pictures\Chili 2013\Chile Part 2\100_PANA\P1000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cotton\Pictures\Chili 2013\Chile Part 2\100_PANA\P1000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of famous poet</a:t>
            </a:r>
            <a:endParaRPr lang="en-US" dirty="0"/>
          </a:p>
        </p:txBody>
      </p:sp>
      <p:pic>
        <p:nvPicPr>
          <p:cNvPr id="28674" name="Picture 2" descr="C:\Users\cotton\Pictures\Chili 2013\Chile Part 2\100_PANA\P1000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cotton\Pictures\Chili 2013\100_PANA\P1000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cotton\Pictures\Chili 2013\100_PANA\P1000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 restaurant</a:t>
            </a:r>
            <a:endParaRPr lang="en-US" dirty="0"/>
          </a:p>
        </p:txBody>
      </p:sp>
      <p:pic>
        <p:nvPicPr>
          <p:cNvPr id="12290" name="Picture 2" descr="C:\Users\cotton\Pictures\Chili 2013\100_PANA\P1000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Sunrise at B&amp;B</a:t>
            </a:r>
            <a:endParaRPr lang="en-US" dirty="0"/>
          </a:p>
        </p:txBody>
      </p:sp>
      <p:pic>
        <p:nvPicPr>
          <p:cNvPr id="14338" name="Picture 2" descr="C:\Users\cotton\Pictures\Chili 2013\Chile Part 2\100_PANA\P1000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Wisteria  </a:t>
            </a:r>
            <a:r>
              <a:rPr lang="en-US" dirty="0" smtClean="0"/>
              <a:t>in bloom</a:t>
            </a:r>
            <a:endParaRPr lang="en-US" dirty="0"/>
          </a:p>
        </p:txBody>
      </p:sp>
      <p:pic>
        <p:nvPicPr>
          <p:cNvPr id="7170" name="Picture 2" descr="C:\Users\cotton\Pictures\Chili 2013\100_PANA\P1000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photo at top of U Met Bldg</a:t>
            </a:r>
            <a:endParaRPr lang="en-US" dirty="0"/>
          </a:p>
        </p:txBody>
      </p:sp>
      <p:pic>
        <p:nvPicPr>
          <p:cNvPr id="15362" name="Picture 2" descr="C:\Users\cotton\Pictures\Chili 2013\Chile Part 2\100_PANA\P1000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cotton\Pictures\Chili 2013\Chile Part 2\100_PANA\P1000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cotton\Pictures\Chili 2013\Chile Part 2\100_PANA\P1000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cotton\Pictures\Chili 2013\Chile Part 2\100_PANA\P1000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 Dept</a:t>
            </a:r>
            <a:endParaRPr lang="en-US" dirty="0"/>
          </a:p>
        </p:txBody>
      </p:sp>
      <p:pic>
        <p:nvPicPr>
          <p:cNvPr id="19458" name="Picture 2" descr="C:\Users\cotton\Pictures\Chili 2013\Chile Part 2\100_PANA\P1000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cotton\Pictures\Chili 2013\Chile Part 2\100_PANA\P1000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cotton\Pictures\Chili 2013\Chile Part 2\100_PANA\P1000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cotton\Pictures\Chili 2013\Chile Part 2\100_PANA\P1000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Bronzed poets</a:t>
            </a:r>
            <a:endParaRPr lang="en-US"/>
          </a:p>
        </p:txBody>
      </p:sp>
      <p:pic>
        <p:nvPicPr>
          <p:cNvPr id="23554" name="Picture 2" descr="C:\Users\cotton\Pictures\Chili 2013\Chile Part 2\100_PANA\P1000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cotton\Pictures\Chili 2013\Chile Part 2\100_PANA\P1000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totems</a:t>
            </a:r>
            <a:endParaRPr lang="en-US" dirty="0"/>
          </a:p>
        </p:txBody>
      </p:sp>
      <p:pic>
        <p:nvPicPr>
          <p:cNvPr id="5122" name="Picture 2" descr="C:\Users\cotton\Pictures\Chili 2013\100_PANA\P1000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cotton\Pictures\Chili 2013\Chile Part 2\100_PANA\P100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Santiago: view from hotel</a:t>
            </a:r>
            <a:endParaRPr lang="en-US" dirty="0"/>
          </a:p>
        </p:txBody>
      </p:sp>
      <p:pic>
        <p:nvPicPr>
          <p:cNvPr id="30722" name="Picture 2" descr="C:\Users\cotton\Pictures\Chili 2013\Chile Part 2\100_PANA\P1000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 near hotel</a:t>
            </a:r>
            <a:endParaRPr lang="en-US" dirty="0"/>
          </a:p>
        </p:txBody>
      </p:sp>
      <p:pic>
        <p:nvPicPr>
          <p:cNvPr id="31746" name="Picture 2" descr="C:\Users\cotton\Pictures\Chili 2013\Chile Part 2\100_PANA\P100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in restaurant</a:t>
            </a:r>
            <a:endParaRPr lang="en-US" dirty="0"/>
          </a:p>
        </p:txBody>
      </p:sp>
      <p:pic>
        <p:nvPicPr>
          <p:cNvPr id="32770" name="Picture 2" descr="C:\Users\cotton\Pictures\Chili 2013\Chile Part 2\100_PANA\P1000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 under bridge</a:t>
            </a:r>
            <a:endParaRPr lang="en-US" dirty="0"/>
          </a:p>
        </p:txBody>
      </p:sp>
      <p:pic>
        <p:nvPicPr>
          <p:cNvPr id="33794" name="Picture 2" descr="C:\Users\cotton\Pictures\Chili 2013\Chile Part 2\100_PANA\P1000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Outdoor market</a:t>
            </a:r>
            <a:endParaRPr lang="en-US" dirty="0"/>
          </a:p>
        </p:txBody>
      </p:sp>
      <p:pic>
        <p:nvPicPr>
          <p:cNvPr id="34818" name="Picture 2" descr="C:\Users\cotton\Pictures\Chili 2013\Chile Part 2\100_PANA\P1000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fish market</a:t>
            </a:r>
            <a:endParaRPr lang="en-US" dirty="0"/>
          </a:p>
        </p:txBody>
      </p:sp>
      <p:pic>
        <p:nvPicPr>
          <p:cNvPr id="35842" name="Picture 2" descr="C:\Users\cotton\Pictures\Chili 2013\Chile Part 2\100_PANA\P1000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cotton\Pictures\Chili 2013\Chile Part 2\100_PANA\P100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tour</a:t>
            </a:r>
            <a:endParaRPr lang="en-US" dirty="0"/>
          </a:p>
        </p:txBody>
      </p:sp>
      <p:pic>
        <p:nvPicPr>
          <p:cNvPr id="37890" name="Picture 2" descr="C:\Users\cotton\Pictures\Chili 2013\Chile Part 2\100_PANA\P1000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cotton\Pictures\Chili 2013\Chile Part 2\100_PANA\P1000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otton\Pictures\Chili 2013\100_PANA\P1000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447800"/>
            <a:ext cx="6034617" cy="4678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cotton\Pictures\Chili 2013\Chile Part 2\100_PANA\P1000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cotton\Pictures\Chili 2013\Chile Part 2\100_PANA\P1000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cotton\Pictures\Chili 2013\Chile Part 2\100_PANA\P1000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tton\Pictures\Chili 2013\Chile Part 2\100_PANA\P1000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tton\Pictures\Chili 2013\Chile Part 2\100_PANA\P100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cotton\Pictures\Chili 2013\Chile Part 2\100_PANA\P1000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cotton\Pictures\Chili 2013\Chile Part 2\100_PANA\P100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cotton\Pictures\Chili 2013\Chile Part 2\100_PANA\P1000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cotton\Pictures\Chili 2013\Chile Part 2\100_PANA\P1000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cotton\Pictures\Chili 2013\Chile Part 2\100_PANA\P1000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cotton\Pictures\Chili 2013\100_PANA\P1000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142</Words>
  <Application>Microsoft Office PowerPoint</Application>
  <PresentationFormat>On-screen Show (4:3)</PresentationFormat>
  <Paragraphs>43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Chile, September 2013</vt:lpstr>
      <vt:lpstr>View of Andes from hotel room</vt:lpstr>
      <vt:lpstr>Winery Tour</vt:lpstr>
      <vt:lpstr>Slide 4</vt:lpstr>
      <vt:lpstr>National tree</vt:lpstr>
      <vt:lpstr>Wisteria  in bloom</vt:lpstr>
      <vt:lpstr>Indigenous totems</vt:lpstr>
      <vt:lpstr>Slide 8</vt:lpstr>
      <vt:lpstr>Slide 9</vt:lpstr>
      <vt:lpstr>Aft view of entrance</vt:lpstr>
      <vt:lpstr>Wine tasting</vt:lpstr>
      <vt:lpstr>Bus tour to the Andes</vt:lpstr>
      <vt:lpstr>Cacti on north-facing slopes</vt:lpstr>
      <vt:lpstr>Ski village-mud city 7000’</vt:lpstr>
      <vt:lpstr>El gato</vt:lpstr>
      <vt:lpstr>7000’ ski village: mud city</vt:lpstr>
      <vt:lpstr>First taste of snow for many</vt:lpstr>
      <vt:lpstr>Navado ski resort</vt:lpstr>
      <vt:lpstr>Slide 19</vt:lpstr>
      <vt:lpstr>Slide 20</vt:lpstr>
      <vt:lpstr>Serious walk-behind snowblower!</vt:lpstr>
      <vt:lpstr>Lunch</vt:lpstr>
      <vt:lpstr>More cacti</vt:lpstr>
      <vt:lpstr>Poppies</vt:lpstr>
      <vt:lpstr>Santiago views</vt:lpstr>
      <vt:lpstr>Slide 26</vt:lpstr>
      <vt:lpstr>Neat vege restaurant</vt:lpstr>
      <vt:lpstr>Street musician</vt:lpstr>
      <vt:lpstr>Slide 29</vt:lpstr>
      <vt:lpstr>Valpariaso: view from B&amp;B</vt:lpstr>
      <vt:lpstr>Slide 31</vt:lpstr>
      <vt:lpstr>Slide 32</vt:lpstr>
      <vt:lpstr>Stairway in B&amp;B</vt:lpstr>
      <vt:lpstr>Café next to B&amp;B</vt:lpstr>
      <vt:lpstr>Walkway in front of B&amp;B</vt:lpstr>
      <vt:lpstr>Street musician outside B&amp;B</vt:lpstr>
      <vt:lpstr>Slide 37</vt:lpstr>
      <vt:lpstr>Slide 38</vt:lpstr>
      <vt:lpstr>Slide 39</vt:lpstr>
      <vt:lpstr>Graciala Raga</vt:lpstr>
      <vt:lpstr>Slide 41</vt:lpstr>
      <vt:lpstr>Slide 42</vt:lpstr>
      <vt:lpstr>Slide 43</vt:lpstr>
      <vt:lpstr>Murals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Home of famous poet</vt:lpstr>
      <vt:lpstr>Slide 56</vt:lpstr>
      <vt:lpstr>Slide 57</vt:lpstr>
      <vt:lpstr>Lunch restaurant</vt:lpstr>
      <vt:lpstr>Sunrise at B&amp;B</vt:lpstr>
      <vt:lpstr>Group photo at top of U Met Bldg</vt:lpstr>
      <vt:lpstr>Slide 61</vt:lpstr>
      <vt:lpstr>Slide 62</vt:lpstr>
      <vt:lpstr>Slide 63</vt:lpstr>
      <vt:lpstr>Met Dept</vt:lpstr>
      <vt:lpstr>Slide 65</vt:lpstr>
      <vt:lpstr>Slide 66</vt:lpstr>
      <vt:lpstr>Slide 67</vt:lpstr>
      <vt:lpstr>Bronzed poets</vt:lpstr>
      <vt:lpstr>Slide 69</vt:lpstr>
      <vt:lpstr>Slide 70</vt:lpstr>
      <vt:lpstr>Back in Santiago: view from hotel</vt:lpstr>
      <vt:lpstr>Park near hotel</vt:lpstr>
      <vt:lpstr>Painting in restaurant</vt:lpstr>
      <vt:lpstr>Homeless under bridge</vt:lpstr>
      <vt:lpstr>Outdoor market</vt:lpstr>
      <vt:lpstr>Indoor fish market</vt:lpstr>
      <vt:lpstr>Slide 77</vt:lpstr>
      <vt:lpstr>Bus tour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Chili, September 2013</dc:title>
  <dc:creator>cotton</dc:creator>
  <cp:lastModifiedBy>Bill Cotton</cp:lastModifiedBy>
  <cp:revision>39</cp:revision>
  <dcterms:created xsi:type="dcterms:W3CDTF">2013-09-27T11:00:59Z</dcterms:created>
  <dcterms:modified xsi:type="dcterms:W3CDTF">2013-09-30T17:53:39Z</dcterms:modified>
</cp:coreProperties>
</file>